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30240288" cy="42840275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5" userDrawn="1">
          <p15:clr>
            <a:srgbClr val="A4A3A4"/>
          </p15:clr>
        </p15:guide>
        <p15:guide id="2" pos="6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880"/>
    <a:srgbClr val="C91B59"/>
    <a:srgbClr val="C31B67"/>
    <a:srgbClr val="660032"/>
    <a:srgbClr val="9A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132" autoAdjust="0"/>
    <p:restoredTop sz="94660"/>
  </p:normalViewPr>
  <p:slideViewPr>
    <p:cSldViewPr snapToGrid="0">
      <p:cViewPr>
        <p:scale>
          <a:sx n="26" d="100"/>
          <a:sy n="26" d="100"/>
        </p:scale>
        <p:origin x="1026" y="18"/>
      </p:cViewPr>
      <p:guideLst>
        <p:guide orient="horz" pos="815"/>
        <p:guide pos="6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568" y="3723187"/>
            <a:ext cx="24838130" cy="20076972"/>
          </a:xfrm>
        </p:spPr>
        <p:txBody>
          <a:bodyPr anchor="b">
            <a:normAutofit/>
          </a:bodyPr>
          <a:lstStyle>
            <a:lvl1pPr algn="ctr">
              <a:defRPr sz="13228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568" y="24276156"/>
            <a:ext cx="24838130" cy="13862233"/>
          </a:xfrm>
        </p:spPr>
        <p:txBody>
          <a:bodyPr anchor="t">
            <a:normAutofit/>
          </a:bodyPr>
          <a:lstStyle>
            <a:lvl1pPr marL="0" indent="0" algn="ctr">
              <a:buNone/>
              <a:defRPr sz="5953">
                <a:solidFill>
                  <a:schemeClr val="tx1"/>
                </a:solidFill>
              </a:defRPr>
            </a:lvl1pPr>
            <a:lvl2pPr marL="1512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24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36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48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60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72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0F1-B24A-4A2E-B135-C57E10C9381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10/13/2018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3214-F57E-47E4-8D67-E5F7E94D3EB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7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868" y="27345098"/>
            <a:ext cx="24515690" cy="5668965"/>
          </a:xfrm>
        </p:spPr>
        <p:txBody>
          <a:bodyPr anchor="b">
            <a:normAutofit/>
          </a:bodyPr>
          <a:lstStyle>
            <a:lvl1pPr algn="l">
              <a:defRPr sz="661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34871" y="6222947"/>
            <a:ext cx="24146681" cy="186223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291"/>
            </a:lvl1pPr>
            <a:lvl2pPr marL="1512006" indent="0">
              <a:buNone/>
              <a:defRPr sz="5291"/>
            </a:lvl2pPr>
            <a:lvl3pPr marL="3024012" indent="0">
              <a:buNone/>
              <a:defRPr sz="5291"/>
            </a:lvl3pPr>
            <a:lvl4pPr marL="4536018" indent="0">
              <a:buNone/>
              <a:defRPr sz="5291"/>
            </a:lvl4pPr>
            <a:lvl5pPr marL="6048024" indent="0">
              <a:buNone/>
              <a:defRPr sz="5291"/>
            </a:lvl5pPr>
            <a:lvl6pPr marL="7560031" indent="0">
              <a:buNone/>
              <a:defRPr sz="5291"/>
            </a:lvl6pPr>
            <a:lvl7pPr marL="9072037" indent="0">
              <a:buNone/>
              <a:defRPr sz="5291"/>
            </a:lvl7pPr>
            <a:lvl8pPr marL="10584043" indent="0">
              <a:buNone/>
              <a:defRPr sz="5291"/>
            </a:lvl8pPr>
            <a:lvl9pPr marL="12096049" indent="0">
              <a:buNone/>
              <a:defRPr sz="529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34868" y="33014060"/>
            <a:ext cx="24515690" cy="5104040"/>
          </a:xfrm>
        </p:spPr>
        <p:txBody>
          <a:bodyPr>
            <a:normAutofit/>
          </a:bodyPr>
          <a:lstStyle>
            <a:lvl1pPr marL="0" indent="0">
              <a:buNone/>
              <a:defRPr sz="4630"/>
            </a:lvl1pPr>
            <a:lvl2pPr marL="1512006" indent="0">
              <a:buNone/>
              <a:defRPr sz="3969"/>
            </a:lvl2pPr>
            <a:lvl3pPr marL="3024012" indent="0">
              <a:buNone/>
              <a:defRPr sz="3307"/>
            </a:lvl3pPr>
            <a:lvl4pPr marL="4536018" indent="0">
              <a:buNone/>
              <a:defRPr sz="2976"/>
            </a:lvl4pPr>
            <a:lvl5pPr marL="6048024" indent="0">
              <a:buNone/>
              <a:defRPr sz="2976"/>
            </a:lvl5pPr>
            <a:lvl6pPr marL="7560031" indent="0">
              <a:buNone/>
              <a:defRPr sz="2976"/>
            </a:lvl6pPr>
            <a:lvl7pPr marL="9072037" indent="0">
              <a:buNone/>
              <a:defRPr sz="2976"/>
            </a:lvl7pPr>
            <a:lvl8pPr marL="10584043" indent="0">
              <a:buNone/>
              <a:defRPr sz="2976"/>
            </a:lvl8pPr>
            <a:lvl9pPr marL="12096049" indent="0">
              <a:buNone/>
              <a:defRPr sz="297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0F1-B24A-4A2E-B135-C57E10C9381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10/13/2018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4869" y="38613371"/>
            <a:ext cx="17651009" cy="2280848"/>
          </a:xfrm>
        </p:spPr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3214-F57E-47E4-8D67-E5F7E94D3EB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8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370" y="3723181"/>
            <a:ext cx="24841332" cy="19600969"/>
          </a:xfrm>
        </p:spPr>
        <p:txBody>
          <a:bodyPr anchor="ctr">
            <a:normAutofit/>
          </a:bodyPr>
          <a:lstStyle>
            <a:lvl1pPr algn="l">
              <a:defRPr sz="926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6370" y="27132174"/>
            <a:ext cx="24841332" cy="10985926"/>
          </a:xfrm>
        </p:spPr>
        <p:txBody>
          <a:bodyPr anchor="ctr">
            <a:normAutofit/>
          </a:bodyPr>
          <a:lstStyle>
            <a:lvl1pPr marL="0" indent="0" algn="l">
              <a:buNone/>
              <a:defRPr sz="5953">
                <a:solidFill>
                  <a:schemeClr val="tx1"/>
                </a:solidFill>
              </a:defRPr>
            </a:lvl1pPr>
            <a:lvl2pPr marL="1512006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0F1-B24A-4A2E-B135-C57E10C9381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10/13/2018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3214-F57E-47E4-8D67-E5F7E94D3EB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87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30757" y="5373937"/>
            <a:ext cx="1512408" cy="3652955"/>
          </a:xfrm>
          <a:prstGeom prst="rect">
            <a:avLst/>
          </a:prstGeom>
        </p:spPr>
        <p:txBody>
          <a:bodyPr vert="horz" lIns="302403" tIns="151201" rIns="302403" bIns="15120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2982864"/>
            <a:r>
              <a:rPr lang="en-US" sz="26457" dirty="0"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089268" y="18652342"/>
            <a:ext cx="1512408" cy="3652955"/>
          </a:xfrm>
          <a:prstGeom prst="rect">
            <a:avLst/>
          </a:prstGeom>
        </p:spPr>
        <p:txBody>
          <a:bodyPr vert="horz" lIns="302403" tIns="151201" rIns="302403" bIns="15120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2982864"/>
            <a:r>
              <a:rPr lang="en-US" sz="26457" dirty="0"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033" y="3723184"/>
            <a:ext cx="23064222" cy="19015629"/>
          </a:xfrm>
        </p:spPr>
        <p:txBody>
          <a:bodyPr anchor="ctr">
            <a:normAutofit/>
          </a:bodyPr>
          <a:lstStyle>
            <a:lvl1pPr algn="l">
              <a:defRPr sz="926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155182" y="22804457"/>
            <a:ext cx="21929924" cy="238001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630"/>
            </a:lvl1pPr>
            <a:lvl2pPr marL="1512006" indent="0">
              <a:buFontTx/>
              <a:buNone/>
              <a:defRPr/>
            </a:lvl2pPr>
            <a:lvl3pPr marL="3024012" indent="0">
              <a:buFontTx/>
              <a:buNone/>
              <a:defRPr/>
            </a:lvl3pPr>
            <a:lvl4pPr marL="4536018" indent="0">
              <a:buFontTx/>
              <a:buNone/>
              <a:defRPr/>
            </a:lvl4pPr>
            <a:lvl5pPr marL="604802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6372" y="28992497"/>
            <a:ext cx="24841328" cy="904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5953">
                <a:solidFill>
                  <a:schemeClr val="tx1"/>
                </a:solidFill>
              </a:defRPr>
            </a:lvl1pPr>
            <a:lvl2pPr marL="1512006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0F1-B24A-4A2E-B135-C57E10C9381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10/13/2018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3214-F57E-47E4-8D67-E5F7E94D3EB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1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370" y="22510609"/>
            <a:ext cx="24844189" cy="9175240"/>
          </a:xfrm>
        </p:spPr>
        <p:txBody>
          <a:bodyPr anchor="b">
            <a:normAutofit/>
          </a:bodyPr>
          <a:lstStyle>
            <a:lvl1pPr algn="l">
              <a:defRPr sz="926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5195" y="31685849"/>
            <a:ext cx="24844192" cy="6432251"/>
          </a:xfrm>
        </p:spPr>
        <p:txBody>
          <a:bodyPr anchor="t">
            <a:normAutofit/>
          </a:bodyPr>
          <a:lstStyle>
            <a:lvl1pPr marL="0" indent="0" algn="l">
              <a:buNone/>
              <a:defRPr sz="5953">
                <a:solidFill>
                  <a:schemeClr val="tx1"/>
                </a:solidFill>
              </a:defRPr>
            </a:lvl1pPr>
            <a:lvl2pPr marL="1512006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0F1-B24A-4A2E-B135-C57E10C9381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10/13/2018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3214-F57E-47E4-8D67-E5F7E94D3EB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29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30757" y="4709126"/>
            <a:ext cx="1512408" cy="3652955"/>
          </a:xfrm>
          <a:prstGeom prst="rect">
            <a:avLst/>
          </a:prstGeom>
        </p:spPr>
        <p:txBody>
          <a:bodyPr vert="horz" lIns="302403" tIns="151201" rIns="302403" bIns="15120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2982864"/>
            <a:r>
              <a:rPr lang="en-US" sz="26457" dirty="0"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85081" y="17987531"/>
            <a:ext cx="1512408" cy="3652955"/>
          </a:xfrm>
          <a:prstGeom prst="rect">
            <a:avLst/>
          </a:prstGeom>
        </p:spPr>
        <p:txBody>
          <a:bodyPr vert="horz" lIns="302403" tIns="151201" rIns="302403" bIns="15120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2982864"/>
            <a:r>
              <a:rPr lang="en-US" sz="26457" dirty="0"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033" y="3723184"/>
            <a:ext cx="23064222" cy="17768088"/>
          </a:xfrm>
        </p:spPr>
        <p:txBody>
          <a:bodyPr anchor="ctr">
            <a:normAutofit/>
          </a:bodyPr>
          <a:lstStyle>
            <a:lvl1pPr algn="l">
              <a:defRPr sz="926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06370" y="24276156"/>
            <a:ext cx="24844189" cy="658197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6614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6370" y="30858129"/>
            <a:ext cx="24844189" cy="7259971"/>
          </a:xfrm>
        </p:spPr>
        <p:txBody>
          <a:bodyPr anchor="t">
            <a:normAutofit/>
          </a:bodyPr>
          <a:lstStyle>
            <a:lvl1pPr marL="0" indent="0" algn="l">
              <a:buNone/>
              <a:defRPr sz="5291">
                <a:solidFill>
                  <a:schemeClr val="tx1"/>
                </a:solidFill>
              </a:defRPr>
            </a:lvl1pPr>
            <a:lvl2pPr marL="1512006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0F1-B24A-4A2E-B135-C57E10C9381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10/13/2018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3214-F57E-47E4-8D67-E5F7E94D3EB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25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369" y="3723184"/>
            <a:ext cx="24841328" cy="1722096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926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06369" y="23006449"/>
            <a:ext cx="24841328" cy="655461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7937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6370" y="29561064"/>
            <a:ext cx="24841325" cy="8557036"/>
          </a:xfrm>
        </p:spPr>
        <p:txBody>
          <a:bodyPr anchor="t">
            <a:normAutofit/>
          </a:bodyPr>
          <a:lstStyle>
            <a:lvl1pPr marL="0" indent="0" algn="l">
              <a:buNone/>
              <a:defRPr sz="5291">
                <a:solidFill>
                  <a:schemeClr val="tx1"/>
                </a:solidFill>
              </a:defRPr>
            </a:lvl1pPr>
            <a:lvl2pPr marL="1512006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0F1-B24A-4A2E-B135-C57E10C9381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10/13/2018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3214-F57E-47E4-8D67-E5F7E94D3EB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14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06372" y="3723181"/>
            <a:ext cx="24841328" cy="81987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0F1-B24A-4A2E-B135-C57E10C9381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10/13/2018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3214-F57E-47E4-8D67-E5F7E94D3EB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7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7272" y="3723181"/>
            <a:ext cx="5880426" cy="343949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06372" y="3723181"/>
            <a:ext cx="18599685" cy="3439491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0F1-B24A-4A2E-B135-C57E10C9381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10/13/2018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3214-F57E-47E4-8D67-E5F7E94D3EB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4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0F1-B24A-4A2E-B135-C57E10C9381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10/13/2018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3214-F57E-47E4-8D67-E5F7E94D3EB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0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568" y="20431266"/>
            <a:ext cx="24838130" cy="11389747"/>
          </a:xfrm>
        </p:spPr>
        <p:txBody>
          <a:bodyPr anchor="b">
            <a:normAutofit/>
          </a:bodyPr>
          <a:lstStyle>
            <a:lvl1pPr algn="r">
              <a:defRPr sz="926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9568" y="31882273"/>
            <a:ext cx="24838130" cy="6235827"/>
          </a:xfrm>
        </p:spPr>
        <p:txBody>
          <a:bodyPr anchor="t">
            <a:normAutofit/>
          </a:bodyPr>
          <a:lstStyle>
            <a:lvl1pPr marL="0" indent="0" algn="r">
              <a:buNone/>
              <a:defRPr sz="5953">
                <a:solidFill>
                  <a:schemeClr val="tx1"/>
                </a:solidFill>
              </a:defRPr>
            </a:lvl1pPr>
            <a:lvl2pPr marL="1512006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0F1-B24A-4A2E-B135-C57E10C9381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10/13/2018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3214-F57E-47E4-8D67-E5F7E94D3EB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2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6372" y="12873937"/>
            <a:ext cx="12186972" cy="25182754"/>
          </a:xfrm>
        </p:spPr>
        <p:txBody>
          <a:bodyPr>
            <a:normAutofit/>
          </a:bodyPr>
          <a:lstStyle>
            <a:lvl1pPr>
              <a:defRPr sz="5291"/>
            </a:lvl1pPr>
            <a:lvl2pPr>
              <a:defRPr sz="4630"/>
            </a:lvl2pPr>
            <a:lvl3pPr>
              <a:defRPr sz="3969"/>
            </a:lvl3pPr>
            <a:lvl4pPr>
              <a:defRPr sz="3638"/>
            </a:lvl4pPr>
            <a:lvl5pPr>
              <a:defRPr sz="3638"/>
            </a:lvl5pPr>
            <a:lvl6pPr>
              <a:defRPr sz="3638"/>
            </a:lvl6pPr>
            <a:lvl7pPr>
              <a:defRPr sz="3638"/>
            </a:lvl7pPr>
            <a:lvl8pPr>
              <a:defRPr sz="3638"/>
            </a:lvl8pPr>
            <a:lvl9pPr>
              <a:defRPr sz="363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48" y="12873934"/>
            <a:ext cx="12200749" cy="25182748"/>
          </a:xfrm>
        </p:spPr>
        <p:txBody>
          <a:bodyPr>
            <a:normAutofit/>
          </a:bodyPr>
          <a:lstStyle>
            <a:lvl1pPr>
              <a:defRPr sz="5291"/>
            </a:lvl1pPr>
            <a:lvl2pPr>
              <a:defRPr sz="4630"/>
            </a:lvl2pPr>
            <a:lvl3pPr>
              <a:defRPr sz="3969"/>
            </a:lvl3pPr>
            <a:lvl4pPr>
              <a:defRPr sz="3638"/>
            </a:lvl4pPr>
            <a:lvl5pPr>
              <a:defRPr sz="3638"/>
            </a:lvl5pPr>
            <a:lvl6pPr>
              <a:defRPr sz="3638"/>
            </a:lvl6pPr>
            <a:lvl7pPr>
              <a:defRPr sz="3638"/>
            </a:lvl7pPr>
            <a:lvl8pPr>
              <a:defRPr sz="3638"/>
            </a:lvl8pPr>
            <a:lvl9pPr>
              <a:defRPr sz="363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0F1-B24A-4A2E-B135-C57E10C9381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10/13/2018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3214-F57E-47E4-8D67-E5F7E94D3EB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6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8686" y="12873933"/>
            <a:ext cx="11234654" cy="4582598"/>
          </a:xfrm>
        </p:spPr>
        <p:txBody>
          <a:bodyPr anchor="b">
            <a:noAutofit/>
          </a:bodyPr>
          <a:lstStyle>
            <a:lvl1pPr marL="0" indent="0">
              <a:buNone/>
              <a:defRPr sz="7276" b="0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6372" y="17403643"/>
            <a:ext cx="12186972" cy="20714460"/>
          </a:xfrm>
        </p:spPr>
        <p:txBody>
          <a:bodyPr anchor="t">
            <a:normAutofit/>
          </a:bodyPr>
          <a:lstStyle>
            <a:lvl1pPr>
              <a:defRPr sz="5291"/>
            </a:lvl1pPr>
            <a:lvl2pPr>
              <a:defRPr sz="4630"/>
            </a:lvl2pPr>
            <a:lvl3pPr>
              <a:defRPr sz="3969"/>
            </a:lvl3pPr>
            <a:lvl4pPr>
              <a:defRPr sz="3638"/>
            </a:lvl4pPr>
            <a:lvl5pPr>
              <a:defRPr sz="3638"/>
            </a:lvl5pPr>
            <a:lvl6pPr>
              <a:defRPr sz="3638"/>
            </a:lvl6pPr>
            <a:lvl7pPr>
              <a:defRPr sz="3638"/>
            </a:lvl7pPr>
            <a:lvl8pPr>
              <a:defRPr sz="3638"/>
            </a:lvl8pPr>
            <a:lvl9pPr>
              <a:defRPr sz="363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38446" y="12873937"/>
            <a:ext cx="11309253" cy="4529706"/>
          </a:xfrm>
        </p:spPr>
        <p:txBody>
          <a:bodyPr anchor="b">
            <a:noAutofit/>
          </a:bodyPr>
          <a:lstStyle>
            <a:lvl1pPr marL="0" indent="0">
              <a:buNone/>
              <a:defRPr sz="7276" b="0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95" y="17403643"/>
            <a:ext cx="12241364" cy="20714460"/>
          </a:xfrm>
        </p:spPr>
        <p:txBody>
          <a:bodyPr anchor="t">
            <a:normAutofit/>
          </a:bodyPr>
          <a:lstStyle>
            <a:lvl1pPr>
              <a:defRPr sz="5291"/>
            </a:lvl1pPr>
            <a:lvl2pPr>
              <a:defRPr sz="4630"/>
            </a:lvl2pPr>
            <a:lvl3pPr>
              <a:defRPr sz="3969"/>
            </a:lvl3pPr>
            <a:lvl4pPr>
              <a:defRPr sz="3638"/>
            </a:lvl4pPr>
            <a:lvl5pPr>
              <a:defRPr sz="3638"/>
            </a:lvl5pPr>
            <a:lvl6pPr>
              <a:defRPr sz="3638"/>
            </a:lvl6pPr>
            <a:lvl7pPr>
              <a:defRPr sz="3638"/>
            </a:lvl7pPr>
            <a:lvl8pPr>
              <a:defRPr sz="3638"/>
            </a:lvl8pPr>
            <a:lvl9pPr>
              <a:defRPr sz="363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0F1-B24A-4A2E-B135-C57E10C9381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10/13/2018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3214-F57E-47E4-8D67-E5F7E94D3EB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6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85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0F1-B24A-4A2E-B135-C57E10C9381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10/13/2018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3214-F57E-47E4-8D67-E5F7E94D3EB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7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0F1-B24A-4A2E-B135-C57E10C9381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10/13/2018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3214-F57E-47E4-8D67-E5F7E94D3EB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2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372" y="10962613"/>
            <a:ext cx="9026855" cy="8568055"/>
          </a:xfrm>
        </p:spPr>
        <p:txBody>
          <a:bodyPr anchor="b">
            <a:normAutofit/>
          </a:bodyPr>
          <a:lstStyle>
            <a:lvl1pPr algn="l">
              <a:defRPr sz="727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2479" y="3723184"/>
            <a:ext cx="14885220" cy="34394913"/>
          </a:xfrm>
        </p:spPr>
        <p:txBody>
          <a:bodyPr anchor="ctr">
            <a:normAutofit/>
          </a:bodyPr>
          <a:lstStyle>
            <a:lvl1pPr>
              <a:defRPr sz="5953"/>
            </a:lvl1pPr>
            <a:lvl2pPr>
              <a:defRPr sz="5291"/>
            </a:lvl2pPr>
            <a:lvl3pPr>
              <a:defRPr sz="4630"/>
            </a:lvl3pPr>
            <a:lvl4pPr>
              <a:defRPr sz="3969"/>
            </a:lvl4pPr>
            <a:lvl5pPr>
              <a:defRPr sz="3638"/>
            </a:lvl5pPr>
            <a:lvl6pPr>
              <a:defRPr sz="3638"/>
            </a:lvl6pPr>
            <a:lvl7pPr>
              <a:defRPr sz="3638"/>
            </a:lvl7pPr>
            <a:lvl8pPr>
              <a:defRPr sz="3638"/>
            </a:lvl8pPr>
            <a:lvl9pPr>
              <a:defRPr sz="363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6372" y="19530668"/>
            <a:ext cx="9026855" cy="11424073"/>
          </a:xfrm>
        </p:spPr>
        <p:txBody>
          <a:bodyPr>
            <a:normAutofit/>
          </a:bodyPr>
          <a:lstStyle>
            <a:lvl1pPr marL="0" indent="0">
              <a:buNone/>
              <a:defRPr sz="5291"/>
            </a:lvl1pPr>
            <a:lvl2pPr marL="1512006" indent="0">
              <a:buNone/>
              <a:defRPr sz="3969"/>
            </a:lvl2pPr>
            <a:lvl3pPr marL="3024012" indent="0">
              <a:buNone/>
              <a:defRPr sz="3307"/>
            </a:lvl3pPr>
            <a:lvl4pPr marL="4536018" indent="0">
              <a:buNone/>
              <a:defRPr sz="2976"/>
            </a:lvl4pPr>
            <a:lvl5pPr marL="6048024" indent="0">
              <a:buNone/>
              <a:defRPr sz="2976"/>
            </a:lvl5pPr>
            <a:lvl6pPr marL="7560031" indent="0">
              <a:buNone/>
              <a:defRPr sz="2976"/>
            </a:lvl6pPr>
            <a:lvl7pPr marL="9072037" indent="0">
              <a:buNone/>
              <a:defRPr sz="2976"/>
            </a:lvl7pPr>
            <a:lvl8pPr marL="10584043" indent="0">
              <a:buNone/>
              <a:defRPr sz="2976"/>
            </a:lvl8pPr>
            <a:lvl9pPr marL="12096049" indent="0">
              <a:buNone/>
              <a:defRPr sz="297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0F1-B24A-4A2E-B135-C57E10C9381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10/13/2018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3214-F57E-47E4-8D67-E5F7E94D3EB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4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372" y="11858029"/>
            <a:ext cx="14630039" cy="8568055"/>
          </a:xfrm>
        </p:spPr>
        <p:txBody>
          <a:bodyPr anchor="b">
            <a:normAutofit/>
          </a:bodyPr>
          <a:lstStyle>
            <a:lvl1pPr algn="l">
              <a:defRPr sz="793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40218" y="-114241"/>
            <a:ext cx="8268000" cy="43125877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291"/>
            </a:lvl1pPr>
            <a:lvl2pPr marL="1512006" indent="0">
              <a:buNone/>
              <a:defRPr sz="5291"/>
            </a:lvl2pPr>
            <a:lvl3pPr marL="3024012" indent="0">
              <a:buNone/>
              <a:defRPr sz="5291"/>
            </a:lvl3pPr>
            <a:lvl4pPr marL="4536018" indent="0">
              <a:buNone/>
              <a:defRPr sz="5291"/>
            </a:lvl4pPr>
            <a:lvl5pPr marL="6048024" indent="0">
              <a:buNone/>
              <a:defRPr sz="5291"/>
            </a:lvl5pPr>
            <a:lvl6pPr marL="7560031" indent="0">
              <a:buNone/>
              <a:defRPr sz="5291"/>
            </a:lvl6pPr>
            <a:lvl7pPr marL="9072037" indent="0">
              <a:buNone/>
              <a:defRPr sz="5291"/>
            </a:lvl7pPr>
            <a:lvl8pPr marL="10584043" indent="0">
              <a:buNone/>
              <a:defRPr sz="5291"/>
            </a:lvl8pPr>
            <a:lvl9pPr marL="12096049" indent="0">
              <a:buNone/>
              <a:defRPr sz="529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2969" y="20426085"/>
            <a:ext cx="14630039" cy="11424073"/>
          </a:xfrm>
        </p:spPr>
        <p:txBody>
          <a:bodyPr>
            <a:normAutofit/>
          </a:bodyPr>
          <a:lstStyle>
            <a:lvl1pPr marL="0" indent="0">
              <a:buNone/>
              <a:defRPr sz="5291"/>
            </a:lvl1pPr>
            <a:lvl2pPr marL="1512006" indent="0">
              <a:buNone/>
              <a:defRPr sz="3969"/>
            </a:lvl2pPr>
            <a:lvl3pPr marL="3024012" indent="0">
              <a:buNone/>
              <a:defRPr sz="3307"/>
            </a:lvl3pPr>
            <a:lvl4pPr marL="4536018" indent="0">
              <a:buNone/>
              <a:defRPr sz="2976"/>
            </a:lvl4pPr>
            <a:lvl5pPr marL="6048024" indent="0">
              <a:buNone/>
              <a:defRPr sz="2976"/>
            </a:lvl5pPr>
            <a:lvl6pPr marL="7560031" indent="0">
              <a:buNone/>
              <a:defRPr sz="2976"/>
            </a:lvl6pPr>
            <a:lvl7pPr marL="9072037" indent="0">
              <a:buNone/>
              <a:defRPr sz="2976"/>
            </a:lvl7pPr>
            <a:lvl8pPr marL="10584043" indent="0">
              <a:buNone/>
              <a:defRPr sz="2976"/>
            </a:lvl8pPr>
            <a:lvl9pPr marL="12096049" indent="0">
              <a:buNone/>
              <a:defRPr sz="297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960242" y="38613371"/>
            <a:ext cx="2376171" cy="2280848"/>
          </a:xfrm>
        </p:spPr>
        <p:txBody>
          <a:bodyPr/>
          <a:lstStyle/>
          <a:p>
            <a:fld id="{6F09A0F1-B24A-4A2E-B135-C57E10C9381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10/13/2018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6373" y="38613371"/>
            <a:ext cx="12253865" cy="2280848"/>
          </a:xfrm>
        </p:spPr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537182" y="38613368"/>
            <a:ext cx="1009286" cy="2056745"/>
          </a:xfrm>
        </p:spPr>
        <p:txBody>
          <a:bodyPr/>
          <a:lstStyle/>
          <a:p>
            <a:fld id="{5DAA3214-F57E-47E4-8D67-E5F7E94D3EB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6372" y="3723181"/>
            <a:ext cx="24841328" cy="8198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6374" y="12873934"/>
            <a:ext cx="24841325" cy="25244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667272" y="38594106"/>
            <a:ext cx="4257796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2982864"/>
            <a:fld id="{6F09A0F1-B24A-4A2E-B135-C57E10C9381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2982864"/>
              <a:t>10/13/2018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6372" y="38594106"/>
            <a:ext cx="1859968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6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2982864"/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183124" y="38594106"/>
            <a:ext cx="136743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2982864"/>
            <a:fld id="{5DAA3214-F57E-47E4-8D67-E5F7E94D3EB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2982864"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50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1512006" rtl="0" eaLnBrk="1" latinLnBrk="0" hangingPunct="1">
        <a:spcBef>
          <a:spcPct val="0"/>
        </a:spcBef>
        <a:buNone/>
        <a:defRPr sz="926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945004" indent="-945004" algn="l" defTabSz="1512006" rtl="0" eaLnBrk="1" latinLnBrk="0" hangingPunct="1">
        <a:spcBef>
          <a:spcPct val="20000"/>
        </a:spcBef>
        <a:spcAft>
          <a:spcPts val="1984"/>
        </a:spcAft>
        <a:buClr>
          <a:schemeClr val="accent1"/>
        </a:buClr>
        <a:buSzPct val="100000"/>
        <a:buFont typeface="Arial"/>
        <a:buChar char="•"/>
        <a:defRPr sz="5953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2457010" indent="-945004" algn="l" defTabSz="1512006" rtl="0" eaLnBrk="1" latinLnBrk="0" hangingPunct="1">
        <a:spcBef>
          <a:spcPct val="20000"/>
        </a:spcBef>
        <a:spcAft>
          <a:spcPts val="1984"/>
        </a:spcAft>
        <a:buClr>
          <a:schemeClr val="accent1"/>
        </a:buClr>
        <a:buSzPct val="100000"/>
        <a:buFont typeface="Arial"/>
        <a:buChar char="•"/>
        <a:defRPr sz="5291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3969016" indent="-945004" algn="l" defTabSz="1512006" rtl="0" eaLnBrk="1" latinLnBrk="0" hangingPunct="1">
        <a:spcBef>
          <a:spcPct val="20000"/>
        </a:spcBef>
        <a:spcAft>
          <a:spcPts val="1984"/>
        </a:spcAft>
        <a:buClr>
          <a:schemeClr val="accent1"/>
        </a:buClr>
        <a:buSzPct val="100000"/>
        <a:buFont typeface="Arial"/>
        <a:buChar char="•"/>
        <a:defRPr sz="463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5103021" indent="-567002" algn="l" defTabSz="1512006" rtl="0" eaLnBrk="1" latinLnBrk="0" hangingPunct="1">
        <a:spcBef>
          <a:spcPct val="20000"/>
        </a:spcBef>
        <a:spcAft>
          <a:spcPts val="1984"/>
        </a:spcAft>
        <a:buClr>
          <a:schemeClr val="accent1"/>
        </a:buClr>
        <a:buSzPct val="100000"/>
        <a:buFont typeface="Arial"/>
        <a:buChar char="•"/>
        <a:defRPr sz="463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6615027" indent="-567002" algn="l" defTabSz="1512006" rtl="0" eaLnBrk="1" latinLnBrk="0" hangingPunct="1">
        <a:spcBef>
          <a:spcPct val="20000"/>
        </a:spcBef>
        <a:spcAft>
          <a:spcPts val="1984"/>
        </a:spcAft>
        <a:buClr>
          <a:schemeClr val="accent1"/>
        </a:buClr>
        <a:buSzPct val="100000"/>
        <a:buFont typeface="Arial"/>
        <a:buChar char="•"/>
        <a:defRPr sz="3969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8316034" indent="-756003" algn="l" defTabSz="1512006" rtl="0" eaLnBrk="1" latinLnBrk="0" hangingPunct="1">
        <a:spcBef>
          <a:spcPct val="20000"/>
        </a:spcBef>
        <a:spcAft>
          <a:spcPts val="1984"/>
        </a:spcAft>
        <a:buClr>
          <a:schemeClr val="accent1"/>
        </a:buClr>
        <a:buSzPct val="100000"/>
        <a:buFont typeface="Arial"/>
        <a:buChar char="•"/>
        <a:defRPr sz="3638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9828040" indent="-756003" algn="l" defTabSz="1512006" rtl="0" eaLnBrk="1" latinLnBrk="0" hangingPunct="1">
        <a:spcBef>
          <a:spcPct val="20000"/>
        </a:spcBef>
        <a:spcAft>
          <a:spcPts val="1984"/>
        </a:spcAft>
        <a:buClr>
          <a:schemeClr val="accent1"/>
        </a:buClr>
        <a:buSzPct val="100000"/>
        <a:buFont typeface="Arial"/>
        <a:buChar char="•"/>
        <a:defRPr sz="3638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11340046" indent="-756003" algn="l" defTabSz="1512006" rtl="0" eaLnBrk="1" latinLnBrk="0" hangingPunct="1">
        <a:spcBef>
          <a:spcPct val="20000"/>
        </a:spcBef>
        <a:spcAft>
          <a:spcPts val="1984"/>
        </a:spcAft>
        <a:buClr>
          <a:schemeClr val="accent1"/>
        </a:buClr>
        <a:buSzPct val="100000"/>
        <a:buFont typeface="Arial"/>
        <a:buChar char="•"/>
        <a:defRPr sz="3638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12852052" indent="-756003" algn="l" defTabSz="1512006" rtl="0" eaLnBrk="1" latinLnBrk="0" hangingPunct="1">
        <a:spcBef>
          <a:spcPct val="20000"/>
        </a:spcBef>
        <a:spcAft>
          <a:spcPts val="1984"/>
        </a:spcAft>
        <a:buClr>
          <a:schemeClr val="accent1"/>
        </a:buClr>
        <a:buSzPct val="100000"/>
        <a:buFont typeface="Arial"/>
        <a:buChar char="•"/>
        <a:defRPr sz="3638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1512006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E1AD0E24-3F23-489E-8E13-DA6D15F96002}"/>
              </a:ext>
            </a:extLst>
          </p:cNvPr>
          <p:cNvSpPr txBox="1"/>
          <p:nvPr/>
        </p:nvSpPr>
        <p:spPr>
          <a:xfrm>
            <a:off x="32431553" y="44664293"/>
            <a:ext cx="15229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982864"/>
            <a:r>
              <a:rPr lang="en-US" sz="14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REGISTER NOW</a:t>
            </a:r>
          </a:p>
          <a:p>
            <a:pPr algn="ctr" defTabSz="2982864"/>
            <a:r>
              <a:rPr lang="en-US" sz="14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&amp;</a:t>
            </a:r>
          </a:p>
          <a:p>
            <a:pPr algn="ctr" defTabSz="2982864"/>
            <a:r>
              <a:rPr lang="en-US" sz="14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CALL FOR POSTERS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46944" y="730904"/>
            <a:ext cx="28346400" cy="4735732"/>
            <a:chOff x="737419" y="493667"/>
            <a:chExt cx="28788852" cy="4340531"/>
          </a:xfrm>
        </p:grpSpPr>
        <p:sp>
          <p:nvSpPr>
            <p:cNvPr id="8" name="Rounded Rectangle 7"/>
            <p:cNvSpPr/>
            <p:nvPr/>
          </p:nvSpPr>
          <p:spPr>
            <a:xfrm>
              <a:off x="737419" y="493667"/>
              <a:ext cx="28788852" cy="4340531"/>
            </a:xfrm>
            <a:prstGeom prst="roundRect">
              <a:avLst>
                <a:gd name="adj" fmla="val 8897"/>
              </a:avLst>
            </a:prstGeom>
            <a:solidFill>
              <a:sysClr val="window" lastClr="FFFFFF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4272743" y="999598"/>
              <a:ext cx="21718205" cy="18414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defTabSz="3986213">
                <a:spcBef>
                  <a:spcPct val="20000"/>
                </a:spcBef>
                <a:buChar char="•"/>
                <a:defRPr sz="1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986213">
                <a:spcBef>
                  <a:spcPct val="20000"/>
                </a:spcBef>
                <a:buChar char="–"/>
                <a:defRPr sz="1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986213">
                <a:spcBef>
                  <a:spcPct val="20000"/>
                </a:spcBef>
                <a:buChar char="•"/>
                <a:defRPr sz="10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986213">
                <a:spcBef>
                  <a:spcPct val="20000"/>
                </a:spcBef>
                <a:buChar char="–"/>
                <a:defRPr sz="8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986213">
                <a:spcBef>
                  <a:spcPct val="20000"/>
                </a:spcBef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986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986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986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986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3986213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Synthesis of Carbonated Hydroxyapatite for Biomedical Applications </a:t>
              </a: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4756556" y="2986252"/>
              <a:ext cx="20750579" cy="1557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defTabSz="3986213">
                <a:spcBef>
                  <a:spcPct val="20000"/>
                </a:spcBef>
                <a:buChar char="•"/>
                <a:defRPr sz="1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986213">
                <a:spcBef>
                  <a:spcPct val="20000"/>
                </a:spcBef>
                <a:buChar char="–"/>
                <a:defRPr sz="1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986213">
                <a:spcBef>
                  <a:spcPct val="20000"/>
                </a:spcBef>
                <a:buChar char="•"/>
                <a:defRPr sz="10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986213">
                <a:spcBef>
                  <a:spcPct val="20000"/>
                </a:spcBef>
                <a:buChar char="–"/>
                <a:defRPr sz="8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986213">
                <a:spcBef>
                  <a:spcPct val="20000"/>
                </a:spcBef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986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986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986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986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398621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5000" b="1" i="0" u="none" strike="noStrike" kern="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Usaid Azhar, Faisal Manzoor , Fakhera Ikram, Aqif Anwar Chaudhry, Saadat Anwar Siddiqi</a:t>
              </a:r>
            </a:p>
            <a:p>
              <a:pPr marL="0" marR="0" lvl="0" indent="0" algn="ctr" defTabSz="3986213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48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Interdisciplinary Research Centre in Biomedical Materials (IRCBM), COMSATS University Islamabad, </a:t>
              </a:r>
              <a:br>
                <a:rPr kumimoji="0" lang="en-GB" altLang="en-US" sz="48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en-GB" altLang="en-US" sz="48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Lahore Campus, Defence Road, Off Raiwind Road, Lahore, Pakistan.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38" y="1364971"/>
            <a:ext cx="3410906" cy="3474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9746" y="1101811"/>
            <a:ext cx="3771988" cy="384048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46944" y="5837543"/>
            <a:ext cx="28346400" cy="36441426"/>
          </a:xfrm>
          <a:prstGeom prst="roundRect">
            <a:avLst>
              <a:gd name="adj" fmla="val 1776"/>
            </a:avLst>
          </a:prstGeom>
          <a:solidFill>
            <a:sysClr val="window" lastClr="FFFFFF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Electrospinning is an effective technology for producing poly(hydroxybutyrate-co- hydroxyvalerate)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(PHBV) nanometer-scale ﬁbrous scaffolds for tissue regeneration, electrospinning of PHBV ﬁbrous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scaffolds composed of surface-porous ﬁbres or nanocomposite ﬁbres is rarely explored. PHBV fibers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containing ion substituted hydroxyapatite (i-e CHA, Si-HA, Sr-HA, Mg-HA, Zn-HA and Sr-HA)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nanoparticles were electrospun with the help of ultrasonic power for distribution of the nanoparticles.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Scanning electron microscopy showed that the distribution of ceramic within the nanocomposite fibers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was homogeneous. The diameter of the electerspun nano-composite was in the range of 200 to 1000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nm. Fourier transform infrared spectroscopic analysis further confirmed the presence of HA in PHBV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nanofibers. Ions substitution HA shown the good viability with PHBV but the incorporation of the ZnHA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nanoparticles dramatically enhanced its viability. In vitro studies revealed that the ectrospun fibrous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membranes supported the proliferation of mice osteoblastic cells (MC3T3). The alamar blue assay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MC3T3 ells seeded on the ZnHA/PHBV fibrous membranes was higher than that of the cells seeded 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the other nano ions substituted HA/PHBV fibrous membranes after 14 days of cell culture. The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electrospun CHA/PHBV nanocomposite fibrous membranes show promises for bone tissue engineering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applications.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71ACC95-9B23-4E3C-BE23-991FE354AE30}"/>
              </a:ext>
            </a:extLst>
          </p:cNvPr>
          <p:cNvCxnSpPr>
            <a:cxnSpLocks/>
          </p:cNvCxnSpPr>
          <p:nvPr/>
        </p:nvCxnSpPr>
        <p:spPr>
          <a:xfrm>
            <a:off x="973937" y="39341544"/>
            <a:ext cx="28346400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C17D098-2748-480D-A5BD-2D9FC841868F}"/>
              </a:ext>
            </a:extLst>
          </p:cNvPr>
          <p:cNvCxnSpPr/>
          <p:nvPr/>
        </p:nvCxnSpPr>
        <p:spPr>
          <a:xfrm>
            <a:off x="15120144" y="39776386"/>
            <a:ext cx="0" cy="2188029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BA59C21-C33F-4A81-8E77-0568FD177AF4}"/>
              </a:ext>
            </a:extLst>
          </p:cNvPr>
          <p:cNvSpPr txBox="1"/>
          <p:nvPr/>
        </p:nvSpPr>
        <p:spPr>
          <a:xfrm>
            <a:off x="4915950" y="39468047"/>
            <a:ext cx="5081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alibri" panose="020F0502020204030204"/>
              </a:rPr>
              <a:t>ACKNOWLEDGEMENTS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E6DA6C-5C1D-4343-B5CD-36E2CE90E2E2}"/>
              </a:ext>
            </a:extLst>
          </p:cNvPr>
          <p:cNvSpPr txBox="1"/>
          <p:nvPr/>
        </p:nvSpPr>
        <p:spPr>
          <a:xfrm>
            <a:off x="20743763" y="39457162"/>
            <a:ext cx="2873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alibri" panose="020F0502020204030204"/>
              </a:rPr>
              <a:t>CONTACT 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125B341-EF17-40BC-864E-8610A8FC93FB}"/>
              </a:ext>
            </a:extLst>
          </p:cNvPr>
          <p:cNvSpPr txBox="1"/>
          <p:nvPr/>
        </p:nvSpPr>
        <p:spPr>
          <a:xfrm>
            <a:off x="15279137" y="40197389"/>
            <a:ext cx="1287160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44546A"/>
                </a:solidFill>
                <a:latin typeface="Calibri" panose="020F0502020204030204"/>
              </a:rPr>
              <a:t>Bone Repair and Regeneration Group @ IRCBM</a:t>
            </a:r>
          </a:p>
          <a:p>
            <a:r>
              <a:rPr lang="en-US" sz="3400" dirty="0">
                <a:solidFill>
                  <a:srgbClr val="44546A"/>
                </a:solidFill>
                <a:latin typeface="Calibri" panose="020F0502020204030204"/>
              </a:rPr>
              <a:t>Contact Person –  Dr. Saadat A. Siddiqi (saadatanwar@cuilahore.edu.pk)</a:t>
            </a:r>
          </a:p>
          <a:p>
            <a:r>
              <a:rPr lang="en-US" sz="3400" dirty="0">
                <a:solidFill>
                  <a:srgbClr val="44546A"/>
                </a:solidFill>
                <a:latin typeface="Calibri" panose="020F0502020204030204"/>
              </a:rPr>
              <a:t>Group Contact – borrn@cuilahore.edu.pk</a:t>
            </a:r>
          </a:p>
        </p:txBody>
      </p:sp>
    </p:spTree>
    <p:extLst>
      <p:ext uri="{BB962C8B-B14F-4D97-AF65-F5344CB8AC3E}">
        <p14:creationId xmlns:p14="http://schemas.microsoft.com/office/powerpoint/2010/main" val="7524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3461</TotalTime>
  <Words>276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Century Gothic</vt:lpstr>
      <vt:lpstr>Times New Roman</vt:lpstr>
      <vt:lpstr>Mesh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drfarasat</dc:creator>
  <cp:lastModifiedBy>Windows User</cp:lastModifiedBy>
  <cp:revision>60</cp:revision>
  <cp:lastPrinted>2018-10-12T11:14:38Z</cp:lastPrinted>
  <dcterms:created xsi:type="dcterms:W3CDTF">2016-12-08T10:07:52Z</dcterms:created>
  <dcterms:modified xsi:type="dcterms:W3CDTF">2018-10-13T09:01:18Z</dcterms:modified>
</cp:coreProperties>
</file>