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3006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3-4BAF-9351-E36BB699C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F3-4BAF-9351-E36BB699C7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F3-4BAF-9351-E36BB699C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F3-4BAF-9351-E36BB699C7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F3-4BAF-9351-E36BB699C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AF3-4BAF-9351-E36BB699C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546848"/>
        <c:axId val="311547408"/>
      </c:lineChart>
      <c:catAx>
        <c:axId val="31154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47408"/>
        <c:crosses val="autoZero"/>
        <c:auto val="1"/>
        <c:lblAlgn val="ctr"/>
        <c:lblOffset val="100"/>
        <c:noMultiLvlLbl val="0"/>
      </c:catAx>
      <c:valAx>
        <c:axId val="31154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54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4F-42DD-88EA-A04B23D0E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4F-42DD-88EA-A04B23D0EA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4F-42DD-88EA-A04B23D0E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4F-42DD-88EA-A04B23D0EA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4F-42DD-88EA-A04B23D0EA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4F-42DD-88EA-A04B23D0E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104144"/>
        <c:axId val="416104704"/>
      </c:lineChart>
      <c:catAx>
        <c:axId val="41610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04704"/>
        <c:crosses val="autoZero"/>
        <c:auto val="1"/>
        <c:lblAlgn val="ctr"/>
        <c:lblOffset val="100"/>
        <c:noMultiLvlLbl val="0"/>
      </c:catAx>
      <c:valAx>
        <c:axId val="41610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0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Description: http://ww2.ciit-isb.edu.pk/ms/Images/logo-comsats.png">
            <a:extLst>
              <a:ext uri="{FF2B5EF4-FFF2-40B4-BE49-F238E27FC236}">
                <a16:creationId xmlns:a16="http://schemas.microsoft.com/office/drawing/2014/main" id="{DADAE0AE-091B-46F9-90BD-ECB73B6017B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42438" y="839017"/>
            <a:ext cx="4208437" cy="358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Logo" title="Sample 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09265" y="-14684910"/>
            <a:ext cx="10592781" cy="692752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0" y="593443"/>
            <a:ext cx="31089600" cy="2579017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DICE – Information &amp; Enabling Technologies Innovation </a:t>
            </a:r>
            <a:br>
              <a:rPr lang="en-US" sz="7200" dirty="0"/>
            </a:br>
            <a:r>
              <a:rPr lang="en-US" sz="6000" dirty="0"/>
              <a:t>COMSATS Institute of Information Technology, Lahore</a:t>
            </a:r>
            <a:br>
              <a:rPr lang="en-US" sz="6000" dirty="0"/>
            </a:br>
            <a:r>
              <a:rPr lang="en-US" sz="6000" dirty="0"/>
              <a:t>December 15-16, 2017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the abstract here. To remove bullet points, just click the Bullets button on the Home tab.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189037" y="21722492"/>
            <a:ext cx="12801600" cy="1219200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89037" y="23236792"/>
            <a:ext cx="12801600" cy="908816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189037" y="13813536"/>
            <a:ext cx="12801600" cy="1219200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189037" y="15038832"/>
            <a:ext cx="12801600" cy="4572000"/>
          </a:xfrm>
        </p:spPr>
        <p:txBody>
          <a:bodyPr/>
          <a:lstStyle/>
          <a:p>
            <a:r>
              <a:rPr lang="en-US" dirty="0"/>
              <a:t>List objectives here</a:t>
            </a:r>
          </a:p>
          <a:p>
            <a:r>
              <a:rPr lang="en-US" dirty="0"/>
              <a:t>Objective 1</a:t>
            </a:r>
          </a:p>
          <a:p>
            <a:r>
              <a:rPr lang="en-US" dirty="0"/>
              <a:t>Objective 2</a:t>
            </a:r>
          </a:p>
          <a:p>
            <a:r>
              <a:rPr lang="en-US" dirty="0"/>
              <a:t>Objective 3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/>
              <a:t>List methods and descriptions here</a:t>
            </a:r>
          </a:p>
          <a:p>
            <a:r>
              <a:rPr lang="en-US"/>
              <a:t>Method 1</a:t>
            </a:r>
          </a:p>
          <a:p>
            <a:r>
              <a:rPr lang="en-US"/>
              <a:t>Method 2</a:t>
            </a:r>
          </a:p>
          <a:p>
            <a:r>
              <a:rPr lang="en-US"/>
              <a:t>Method 3</a:t>
            </a:r>
            <a:endParaRPr lang="en-US" dirty="0"/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dirty="0"/>
              <a:t>Result 1</a:t>
            </a:r>
          </a:p>
          <a:p>
            <a:r>
              <a:rPr lang="en-US" dirty="0"/>
              <a:t>Result 2</a:t>
            </a:r>
          </a:p>
          <a:p>
            <a:r>
              <a:rPr lang="en-US" dirty="0"/>
              <a:t>Result 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995786904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978053771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dirty="0"/>
              <a:t>Conclusion 1</a:t>
            </a:r>
          </a:p>
          <a:p>
            <a:r>
              <a:rPr lang="en-US" dirty="0"/>
              <a:t>Conclusion 2</a:t>
            </a:r>
          </a:p>
          <a:p>
            <a:r>
              <a:rPr lang="en-US" dirty="0"/>
              <a:t>Conclusion 3</a:t>
            </a:r>
          </a:p>
        </p:txBody>
      </p:sp>
      <p:pic>
        <p:nvPicPr>
          <p:cNvPr id="1026" name="Picture 2" descr="https://lahore.comsats.edu.pk/diceiet2017/Images/Sponsors/DICE.jpg">
            <a:extLst>
              <a:ext uri="{FF2B5EF4-FFF2-40B4-BE49-F238E27FC236}">
                <a16:creationId xmlns:a16="http://schemas.microsoft.com/office/drawing/2014/main" id="{8826EB42-964B-41A5-9A8A-1C4E0522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5" y="839017"/>
            <a:ext cx="4208437" cy="330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itle 3">
            <a:extLst>
              <a:ext uri="{FF2B5EF4-FFF2-40B4-BE49-F238E27FC236}">
                <a16:creationId xmlns:a16="http://schemas.microsoft.com/office/drawing/2014/main" id="{BD1BD14B-BCA0-493C-9962-5827C828D637}"/>
              </a:ext>
            </a:extLst>
          </p:cNvPr>
          <p:cNvSpPr txBox="1">
            <a:spLocks/>
          </p:cNvSpPr>
          <p:nvPr/>
        </p:nvSpPr>
        <p:spPr bwMode="auto">
          <a:xfrm>
            <a:off x="5195455" y="3172460"/>
            <a:ext cx="33946983" cy="15978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Project ID and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FCD74F-248A-4D5C-BD70-0E10E0EC9AD8}"/>
              </a:ext>
            </a:extLst>
          </p:cNvPr>
          <p:cNvSpPr txBox="1"/>
          <p:nvPr/>
        </p:nvSpPr>
        <p:spPr>
          <a:xfrm>
            <a:off x="1188720" y="30958304"/>
            <a:ext cx="41559163" cy="1938992"/>
          </a:xfrm>
          <a:prstGeom prst="rect">
            <a:avLst/>
          </a:prstGeom>
          <a:solidFill>
            <a:schemeClr val="accent4"/>
          </a:solidFill>
        </p:spPr>
        <p:txBody>
          <a:bodyPr vert="horz" lIns="365760" tIns="45720" rIns="91440" bIns="45720" rtlCol="0" anchor="ctr">
            <a:noAutofit/>
          </a:bodyPr>
          <a:lstStyle>
            <a:lvl1pPr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 defTabSz="438912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sz="4400" dirty="0"/>
              <a:t>Project Participants: [Names and contacts] 	Project Supervisor: [name and contact]	Name and address of University/institute 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166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DICE – Information &amp; Enabling Technologies Innovation  COMSATS Institute of Information Technology, Lahore December 15-16,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2017-12-08T08:18:41Z</dcterms:created>
  <dcterms:modified xsi:type="dcterms:W3CDTF">2017-12-08T08:55:25Z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